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>
        <p:scale>
          <a:sx n="66" d="100"/>
          <a:sy n="66" d="100"/>
        </p:scale>
        <p:origin x="1205" y="4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032379-DD69-4D25-BA71-168A9BE75D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B38D1AA-C77D-409C-8F0F-A18071313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CEEF100-9A40-43B8-9CC0-91DED3E59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F438364-5BA2-4758-BE98-4B913FFD4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5FB8E16-CCCD-48D7-A179-34E2622F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117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EFD18B-973C-483C-9EC4-4AD507CB5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891DDB6-AFD7-4CE9-9BBB-BA3BF64FA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465BF2A-7FFA-482B-9225-B79A5941E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DA401D1-8861-4A01-B86A-9C8EF3D83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EB81F5A-1B01-45FF-B000-9861FF85E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2670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14405BF-D041-44B3-BA2C-D870947B6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83E49E6-90D4-48A6-958A-4914D059A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DF29BFC-E8D8-4D4D-80A6-46C8F69FD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DCAECF4-31C8-4D79-8519-139C05EAC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177F84D-3B7F-4CFB-A069-D0D24C8CF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0494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1FAE05E-8451-4997-B9FD-90CE6080C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87A5863-6D7D-4E91-BB32-8E41DEE26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696D2382-C8B2-40A2-B7B7-7E71F25CD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B7459B0-84C0-46FE-B166-0D9AC9786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52AF599-D386-4F96-A8E1-BFAC1D61F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6C08FDA-3FAA-4C40-B7E9-6B0D57C1D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22900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44ED4B5-AF83-4C02-A567-3C6D1835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AACF3A7-2C7B-4848-B45B-35EAA40A0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7D706AD7-959C-4262-82ED-3029EB992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858CC1F0-EADF-4164-9EE5-752695184E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FD52E295-F7FA-48B8-831D-72788F249B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A4EC9693-E6DF-48CF-BEE8-8DC23E098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E26F34C9-6D4F-4E1E-BAAE-6BA9426C7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6B56A5ED-3320-4FFC-AF78-31CAC7D3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02250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D5C97C-9EF0-4E36-A85C-3CA076161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5B250EB2-B0A3-41D6-B977-E32143DD3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FCACDCB1-62AD-4ED7-991F-D1D421139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3DD5C9F6-2A97-4780-AA18-8B90DD1A3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686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DDE5718-25B2-4DC6-9084-9F969ECAC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5B0854CA-679E-4CB9-A0CD-70026956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9E32044-B6C2-49FA-A6CC-93EBFB57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891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73293E8-A5F8-4160-AE3D-4572515F3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838AC11-0776-4989-911C-0C435DF2C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F58436D-38BB-400B-B96D-453F403F2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FF40EE9-E5C9-4227-9CFD-8EE9F803F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F98E9E3-EE55-4547-BA63-BE54445A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910E90E-2D60-4F86-9656-BCEA75FD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1466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358517-996E-46C8-80AC-BE667F415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14DEDB23-7138-44B2-8578-0EDC62CF1D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4280307-C098-4B08-9870-80A5F3576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7F452AE-734F-4D36-B6F4-5BB12D1DB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7BA7929-14CC-4A85-8666-C9B08CA6C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4704188-11DB-4250-9386-86B097DF1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0067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A007CDC-5D7B-46EA-9509-EBACBAE01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338F527D-D63B-4096-91C9-39DF644CD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4F02460-258D-4966-B4F5-507ACA540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A8EE1D7-344B-4BEB-8063-262CD773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3131474-B06C-4329-8DB4-CA8621A40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0966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1EB1D4A4-630E-47B1-BAE2-1A669A2DD0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F98D9CF5-0D16-4F2C-8493-66C24E1D6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F4519DB-4CA0-43C9-A7D7-66F181421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7F2B0CB-5B8A-427B-98E5-F60B9D97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9A467EB-9ACD-474E-8B85-F1F0042C9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9355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41DE8A1-8157-4DFB-9C2C-7DBC6FA4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31058D0-C4D3-4B40-8F8C-C90B7684A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EB07628-A681-47BA-BDB0-FD6716329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24A44-6FE6-4049-B2D5-427E6CF144D5}" type="datetimeFigureOut">
              <a:rPr lang="hr-HR" smtClean="0"/>
              <a:t>4.3.2020.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A948CB1-85F5-4C7A-8864-F3E6E6267D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674CCB3-0FB5-4F97-BC5C-E3E2052E1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0D90E-59F7-4E1E-A35A-BD69170AF5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2013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ZwVoNUvaAE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CIvvFe7bg4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Pq8vOVbvzs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uBzsYI6CxM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6wBD6DEKIY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osHT73lWMD0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h6F-YngTi0?feature=oembed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h6F-YngTi0&amp;feature=emb_logo" TargetMode="External"/><Relationship Id="rId3" Type="http://schemas.openxmlformats.org/officeDocument/2006/relationships/hyperlink" Target="https://www.youtube.com/watch?v=eCIvvFe7bg4&amp;feature=emb_logo" TargetMode="External"/><Relationship Id="rId7" Type="http://schemas.openxmlformats.org/officeDocument/2006/relationships/hyperlink" Target="https://www.youtube.com/watch?time_continue=1&amp;v=osHT73lWMD0&amp;feature=emb_logo" TargetMode="External"/><Relationship Id="rId2" Type="http://schemas.openxmlformats.org/officeDocument/2006/relationships/hyperlink" Target="https://www.youtube.com/watch?time_continue=1&amp;v=1ZwVoNUvaAE&amp;feature=emb_log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f6wBD6DEKIY&amp;feature=emb_logo" TargetMode="External"/><Relationship Id="rId5" Type="http://schemas.openxmlformats.org/officeDocument/2006/relationships/hyperlink" Target="https://www.youtube.com/watch?v=ZuBzsYI6CxM&amp;feature=emb_logo" TargetMode="External"/><Relationship Id="rId4" Type="http://schemas.openxmlformats.org/officeDocument/2006/relationships/hyperlink" Target="https://www.youtube.com/watch?v=0Pq8vOVbvzs&amp;feature=emb_log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likovni rezultat za Marching drums colorful">
            <a:extLst>
              <a:ext uri="{FF2B5EF4-FFF2-40B4-BE49-F238E27FC236}">
                <a16:creationId xmlns:a16="http://schemas.microsoft.com/office/drawing/2014/main" id="{E47FCD43-E9E3-48F5-9C6C-6890189F8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956" y="30956"/>
            <a:ext cx="6796087" cy="679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naslov 2">
            <a:extLst>
              <a:ext uri="{FF2B5EF4-FFF2-40B4-BE49-F238E27FC236}">
                <a16:creationId xmlns:a16="http://schemas.microsoft.com/office/drawing/2014/main" id="{9207A56F-617E-41F1-A26D-08BE7C8C3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21238"/>
            <a:ext cx="9144000" cy="1655762"/>
          </a:xfrm>
        </p:spPr>
        <p:txBody>
          <a:bodyPr>
            <a:normAutofit/>
          </a:bodyPr>
          <a:lstStyle/>
          <a:p>
            <a:r>
              <a:rPr lang="hr-HR" sz="3600" b="1" dirty="0">
                <a:solidFill>
                  <a:schemeClr val="accent2"/>
                </a:solidFill>
              </a:rPr>
              <a:t>Stjepan Marjanović, Luka </a:t>
            </a:r>
            <a:r>
              <a:rPr lang="hr-HR" sz="3600" b="1" dirty="0" err="1">
                <a:solidFill>
                  <a:schemeClr val="accent2"/>
                </a:solidFill>
              </a:rPr>
              <a:t>Šaf</a:t>
            </a:r>
            <a:r>
              <a:rPr lang="hr-HR" sz="3600" b="1" dirty="0">
                <a:solidFill>
                  <a:schemeClr val="accent2"/>
                </a:solidFill>
              </a:rPr>
              <a:t>, Bruno </a:t>
            </a:r>
            <a:r>
              <a:rPr lang="hr-HR" sz="3600" b="1" dirty="0" err="1">
                <a:solidFill>
                  <a:schemeClr val="accent2"/>
                </a:solidFill>
              </a:rPr>
              <a:t>Kudrić</a:t>
            </a:r>
            <a:r>
              <a:rPr lang="hr-HR" sz="3600" b="1" dirty="0">
                <a:solidFill>
                  <a:schemeClr val="accent2"/>
                </a:solidFill>
              </a:rPr>
              <a:t>, </a:t>
            </a:r>
            <a:r>
              <a:rPr lang="hr-HR" sz="3600" b="1" dirty="0" err="1">
                <a:solidFill>
                  <a:schemeClr val="accent2"/>
                </a:solidFill>
              </a:rPr>
              <a:t>Fran</a:t>
            </a:r>
            <a:r>
              <a:rPr lang="hr-HR" sz="3600" b="1" dirty="0">
                <a:solidFill>
                  <a:schemeClr val="accent2"/>
                </a:solidFill>
              </a:rPr>
              <a:t> Horvat </a:t>
            </a:r>
            <a:r>
              <a:rPr lang="hr-HR" sz="3600" b="1" dirty="0" err="1">
                <a:solidFill>
                  <a:schemeClr val="accent2"/>
                </a:solidFill>
              </a:rPr>
              <a:t>Nikolas</a:t>
            </a:r>
            <a:r>
              <a:rPr lang="hr-HR" sz="3600" b="1" dirty="0">
                <a:solidFill>
                  <a:schemeClr val="accent2"/>
                </a:solidFill>
              </a:rPr>
              <a:t> </a:t>
            </a:r>
            <a:r>
              <a:rPr lang="hr-HR" sz="3600" b="1" dirty="0" err="1">
                <a:solidFill>
                  <a:schemeClr val="accent2"/>
                </a:solidFill>
              </a:rPr>
              <a:t>Karač</a:t>
            </a:r>
            <a:r>
              <a:rPr lang="hr-HR" sz="3600" b="1" dirty="0">
                <a:solidFill>
                  <a:schemeClr val="accent2"/>
                </a:solidFill>
              </a:rPr>
              <a:t> </a:t>
            </a:r>
            <a:r>
              <a:rPr lang="hr-HR" sz="3600" b="1" dirty="0" err="1">
                <a:solidFill>
                  <a:schemeClr val="accent2"/>
                </a:solidFill>
              </a:rPr>
              <a:t>and</a:t>
            </a:r>
            <a:r>
              <a:rPr lang="hr-HR" sz="3600" b="1" dirty="0">
                <a:solidFill>
                  <a:schemeClr val="accent2"/>
                </a:solidFill>
              </a:rPr>
              <a:t> Mia Bošnjak Mulac</a:t>
            </a:r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F02AEF98-264F-42AB-9106-3098D58999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2900" y="1303338"/>
            <a:ext cx="9144000" cy="2074862"/>
          </a:xfrm>
        </p:spPr>
        <p:txBody>
          <a:bodyPr>
            <a:normAutofit/>
          </a:bodyPr>
          <a:lstStyle/>
          <a:p>
            <a:r>
              <a:rPr lang="hr-HR" sz="9600" b="1" dirty="0" err="1">
                <a:solidFill>
                  <a:schemeClr val="accent2"/>
                </a:solidFill>
              </a:rPr>
              <a:t>Marching</a:t>
            </a:r>
            <a:r>
              <a:rPr lang="hr-HR" sz="9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hr-HR" sz="9600" b="1" dirty="0" err="1">
                <a:solidFill>
                  <a:schemeClr val="accent2"/>
                </a:solidFill>
              </a:rPr>
              <a:t>Drums</a:t>
            </a:r>
            <a:endParaRPr lang="hr-HR" sz="9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41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1142ECD-E79D-421D-8EB6-6EC2682E3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3374"/>
            <a:ext cx="10515600" cy="1325563"/>
          </a:xfrm>
        </p:spPr>
        <p:txBody>
          <a:bodyPr>
            <a:normAutofit/>
          </a:bodyPr>
          <a:lstStyle/>
          <a:p>
            <a:r>
              <a:rPr lang="hr-HR" sz="4800" b="1" dirty="0" err="1">
                <a:latin typeface="Arial Black" panose="020B0A04020102020204" pitchFamily="34" charset="0"/>
              </a:rPr>
              <a:t>What</a:t>
            </a:r>
            <a:r>
              <a:rPr lang="hr-HR" sz="4800" b="1" dirty="0">
                <a:latin typeface="Franklin Gothic Heavy" panose="020B0903020102020204" pitchFamily="34" charset="0"/>
              </a:rPr>
              <a:t> are </a:t>
            </a:r>
            <a:r>
              <a:rPr lang="hr-HR" sz="4800" b="1" dirty="0" err="1">
                <a:latin typeface="Franklin Gothic Heavy" panose="020B0903020102020204" pitchFamily="34" charset="0"/>
              </a:rPr>
              <a:t>marching</a:t>
            </a:r>
            <a:r>
              <a:rPr lang="hr-HR" sz="4800" b="1" dirty="0">
                <a:latin typeface="Franklin Gothic Heavy" panose="020B0903020102020204" pitchFamily="34" charset="0"/>
              </a:rPr>
              <a:t> </a:t>
            </a:r>
            <a:r>
              <a:rPr lang="hr-HR" sz="4800" b="1" dirty="0" err="1">
                <a:latin typeface="Franklin Gothic Heavy" panose="020B0903020102020204" pitchFamily="34" charset="0"/>
              </a:rPr>
              <a:t>drums</a:t>
            </a:r>
            <a:r>
              <a:rPr lang="hr-HR" sz="4800" b="1" dirty="0">
                <a:latin typeface="Franklin Gothic Heavy" panose="020B0903020102020204" pitchFamily="34" charset="0"/>
              </a:rPr>
              <a:t>?</a:t>
            </a:r>
          </a:p>
        </p:txBody>
      </p:sp>
      <p:pic>
        <p:nvPicPr>
          <p:cNvPr id="4" name="Mrežni medijski sadržaji 3" title="The Best Drum  Marching Band">
            <a:hlinkClick r:id="" action="ppaction://media"/>
            <a:extLst>
              <a:ext uri="{FF2B5EF4-FFF2-40B4-BE49-F238E27FC236}">
                <a16:creationId xmlns:a16="http://schemas.microsoft.com/office/drawing/2014/main" id="{D50253E2-152F-48DC-93CE-EA40B4460BD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510842" y="2082800"/>
            <a:ext cx="5540149" cy="3116263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3ACE6351-C53B-4E67-8A64-1B0841DBDEBE}"/>
              </a:ext>
            </a:extLst>
          </p:cNvPr>
          <p:cNvSpPr txBox="1"/>
          <p:nvPr/>
        </p:nvSpPr>
        <p:spPr>
          <a:xfrm>
            <a:off x="252086" y="1841242"/>
            <a:ext cx="62587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err="1">
                <a:latin typeface="Arial Black" panose="020B0A04020102020204" pitchFamily="34" charset="0"/>
              </a:rPr>
              <a:t>Musical</a:t>
            </a:r>
            <a:r>
              <a:rPr lang="hr-HR" sz="3200" dirty="0">
                <a:latin typeface="Arial Black" panose="020B0A04020102020204" pitchFamily="34" charset="0"/>
              </a:rPr>
              <a:t> Instruments </a:t>
            </a:r>
            <a:r>
              <a:rPr lang="hr-HR" sz="3200" dirty="0" err="1">
                <a:latin typeface="Arial Black" panose="020B0A04020102020204" pitchFamily="34" charset="0"/>
              </a:rPr>
              <a:t>that</a:t>
            </a:r>
            <a:r>
              <a:rPr lang="hr-HR" sz="3200" dirty="0">
                <a:latin typeface="Arial Black" panose="020B0A04020102020204" pitchFamily="34" charset="0"/>
              </a:rPr>
              <a:t> are </a:t>
            </a:r>
            <a:r>
              <a:rPr lang="hr-HR" sz="3200" dirty="0" err="1">
                <a:latin typeface="Arial Black" panose="020B0A04020102020204" pitchFamily="34" charset="0"/>
              </a:rPr>
              <a:t>used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in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marching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bands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include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woodwind</a:t>
            </a:r>
            <a:r>
              <a:rPr lang="hr-HR" sz="3200" dirty="0">
                <a:latin typeface="Arial Black" panose="020B0A04020102020204" pitchFamily="34" charset="0"/>
              </a:rPr>
              <a:t>, </a:t>
            </a:r>
            <a:r>
              <a:rPr lang="hr-HR" sz="3200" dirty="0" err="1">
                <a:latin typeface="Arial Black" panose="020B0A04020102020204" pitchFamily="34" charset="0"/>
              </a:rPr>
              <a:t>brass</a:t>
            </a:r>
            <a:r>
              <a:rPr lang="hr-HR" sz="3200" dirty="0">
                <a:latin typeface="Arial Black" panose="020B0A04020102020204" pitchFamily="34" charset="0"/>
              </a:rPr>
              <a:t>, </a:t>
            </a:r>
            <a:r>
              <a:rPr lang="hr-HR" sz="3200" dirty="0" err="1">
                <a:latin typeface="Arial Black" panose="020B0A04020102020204" pitchFamily="34" charset="0"/>
              </a:rPr>
              <a:t>and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percussion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instruments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and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others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that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can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be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carried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or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worn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and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played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while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walking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in</a:t>
            </a:r>
            <a:r>
              <a:rPr lang="hr-HR" sz="3200" dirty="0">
                <a:latin typeface="Arial Black" panose="020B0A04020102020204" pitchFamily="34" charset="0"/>
              </a:rPr>
              <a:t> parade </a:t>
            </a:r>
            <a:r>
              <a:rPr lang="hr-HR" sz="3200" dirty="0" err="1">
                <a:latin typeface="Arial Black" panose="020B0A04020102020204" pitchFamily="34" charset="0"/>
              </a:rPr>
              <a:t>routes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or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performing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during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field</a:t>
            </a:r>
            <a:r>
              <a:rPr lang="hr-HR" sz="3200" dirty="0">
                <a:latin typeface="Arial Black" panose="020B0A04020102020204" pitchFamily="34" charset="0"/>
              </a:rPr>
              <a:t> </a:t>
            </a:r>
            <a:r>
              <a:rPr lang="hr-HR" sz="3200" dirty="0" err="1">
                <a:latin typeface="Arial Black" panose="020B0A04020102020204" pitchFamily="34" charset="0"/>
              </a:rPr>
              <a:t>shows</a:t>
            </a:r>
            <a:r>
              <a:rPr lang="hr-HR" sz="3200" dirty="0"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888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režni medijski sadržaji 1" title="Drum Line Groove">
            <a:hlinkClick r:id="" action="ppaction://media"/>
            <a:extLst>
              <a:ext uri="{FF2B5EF4-FFF2-40B4-BE49-F238E27FC236}">
                <a16:creationId xmlns:a16="http://schemas.microsoft.com/office/drawing/2014/main" id="{ED5CD826-745B-41A1-966F-311756597A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80839" y="185320"/>
            <a:ext cx="8830322" cy="4967056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6262109D-5158-4EA3-8700-C382D30B8645}"/>
              </a:ext>
            </a:extLst>
          </p:cNvPr>
          <p:cNvSpPr txBox="1"/>
          <p:nvPr/>
        </p:nvSpPr>
        <p:spPr>
          <a:xfrm>
            <a:off x="1979721" y="5152376"/>
            <a:ext cx="8389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800" b="1" dirty="0">
                <a:latin typeface="Arial Black" panose="020B0A04020102020204" pitchFamily="34" charset="0"/>
              </a:rPr>
              <a:t>Drum line </a:t>
            </a:r>
            <a:r>
              <a:rPr lang="hr-HR" sz="4800" b="1" dirty="0" err="1">
                <a:latin typeface="Arial Black" panose="020B0A04020102020204" pitchFamily="34" charset="0"/>
              </a:rPr>
              <a:t>groove</a:t>
            </a:r>
            <a:endParaRPr lang="hr-HR" sz="4800" b="1" dirty="0">
              <a:latin typeface="Arial Black" panose="020B0A04020102020204" pitchFamily="34" charset="0"/>
            </a:endParaRPr>
          </a:p>
          <a:p>
            <a:r>
              <a:rPr lang="hr-HR" sz="4800" b="1" dirty="0">
                <a:latin typeface="Arial Black" panose="020B0A04020102020204" pitchFamily="34" charset="0"/>
              </a:rPr>
              <a:t>How to drum?</a:t>
            </a:r>
          </a:p>
        </p:txBody>
      </p:sp>
    </p:spTree>
    <p:extLst>
      <p:ext uri="{BB962C8B-B14F-4D97-AF65-F5344CB8AC3E}">
        <p14:creationId xmlns:p14="http://schemas.microsoft.com/office/powerpoint/2010/main" val="348073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6631DB-AFCB-41DE-9B1D-3FCBD3027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5300" dirty="0">
                <a:latin typeface="Arial Black" panose="020B0A04020102020204" pitchFamily="34" charset="0"/>
              </a:rPr>
              <a:t>Street parade </a:t>
            </a:r>
            <a:r>
              <a:rPr lang="hr-HR" sz="5300" dirty="0" err="1">
                <a:latin typeface="Arial Black" panose="020B0A04020102020204" pitchFamily="34" charset="0"/>
              </a:rPr>
              <a:t>performances</a:t>
            </a:r>
            <a:br>
              <a:rPr lang="hr-HR" dirty="0">
                <a:latin typeface="Arial Black" panose="020B0A04020102020204" pitchFamily="34" charset="0"/>
              </a:rPr>
            </a:br>
            <a:endParaRPr lang="hr-HR" dirty="0"/>
          </a:p>
        </p:txBody>
      </p:sp>
      <p:pic>
        <p:nvPicPr>
          <p:cNvPr id="4" name="Mrežni medijski sadržaji 3" title="Asￃﾭ naciￃﾳ AAINJALA con 15O Tambores - AAINJAA">
            <a:hlinkClick r:id="" action="ppaction://media"/>
            <a:extLst>
              <a:ext uri="{FF2B5EF4-FFF2-40B4-BE49-F238E27FC236}">
                <a16:creationId xmlns:a16="http://schemas.microsoft.com/office/drawing/2014/main" id="{D8592138-7E48-4A51-A35D-91A59EDCA62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8850" y="1825625"/>
            <a:ext cx="773588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3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režni medijski sadržaji 3" title="Tribute to Troy - 2019  USC Marching Band and Cheer.">
            <a:hlinkClick r:id="" action="ppaction://media"/>
            <a:extLst>
              <a:ext uri="{FF2B5EF4-FFF2-40B4-BE49-F238E27FC236}">
                <a16:creationId xmlns:a16="http://schemas.microsoft.com/office/drawing/2014/main" id="{E2511143-B1E5-4922-9E48-6C257BB843D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12138" y="-169615"/>
            <a:ext cx="8018174" cy="4510121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4CE5D4E9-1DC7-4405-9C38-9AD8381ACDE5}"/>
              </a:ext>
            </a:extLst>
          </p:cNvPr>
          <p:cNvSpPr txBox="1"/>
          <p:nvPr/>
        </p:nvSpPr>
        <p:spPr>
          <a:xfrm>
            <a:off x="1645920" y="4340506"/>
            <a:ext cx="8900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rial Black" panose="020B0A04020102020204" pitchFamily="34" charset="0"/>
              </a:rPr>
              <a:t>Tribute to Troy - 2019 USC Marching Band and Cheer.</a:t>
            </a:r>
            <a:r>
              <a:rPr lang="hr-HR" sz="4800" b="1" dirty="0">
                <a:latin typeface="Arial Black" panose="020B0A04020102020204" pitchFamily="34" charset="0"/>
              </a:rPr>
              <a:t> </a:t>
            </a:r>
            <a:r>
              <a:rPr lang="hr-HR" sz="4800" b="1" dirty="0" err="1">
                <a:latin typeface="Arial Black" panose="020B0A04020102020204" pitchFamily="34" charset="0"/>
              </a:rPr>
              <a:t>Chearleaders</a:t>
            </a:r>
            <a:endParaRPr lang="en-US" sz="4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32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198CB0C-32E7-45BE-8F1A-7371DCFF6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2528"/>
            <a:ext cx="10515600" cy="1325563"/>
          </a:xfrm>
        </p:spPr>
        <p:txBody>
          <a:bodyPr>
            <a:normAutofit/>
          </a:bodyPr>
          <a:lstStyle/>
          <a:p>
            <a:r>
              <a:rPr lang="hr-HR" sz="4800" b="1" dirty="0">
                <a:latin typeface="Arial Black" panose="020B0A04020102020204" pitchFamily="34" charset="0"/>
              </a:rPr>
              <a:t>Art </a:t>
            </a:r>
            <a:r>
              <a:rPr lang="hr-HR" sz="4800" b="1" dirty="0" err="1">
                <a:latin typeface="Arial Black" panose="020B0A04020102020204" pitchFamily="34" charset="0"/>
              </a:rPr>
              <a:t>performances</a:t>
            </a:r>
            <a:endParaRPr lang="hr-HR" sz="4800" b="1" dirty="0"/>
          </a:p>
        </p:txBody>
      </p:sp>
      <p:pic>
        <p:nvPicPr>
          <p:cNvPr id="6" name="Mrežni medijski sadržaji 5" title="Electronic Marching Drums">
            <a:hlinkClick r:id="" action="ppaction://media"/>
            <a:extLst>
              <a:ext uri="{FF2B5EF4-FFF2-40B4-BE49-F238E27FC236}">
                <a16:creationId xmlns:a16="http://schemas.microsoft.com/office/drawing/2014/main" id="{CAD5F226-A156-4859-B3F7-F71E111B557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37173" y="1371449"/>
            <a:ext cx="7320070" cy="54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7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režni medijski sadržaji 1" title="Hip Hop Drummers">
            <a:hlinkClick r:id="" action="ppaction://media"/>
            <a:extLst>
              <a:ext uri="{FF2B5EF4-FFF2-40B4-BE49-F238E27FC236}">
                <a16:creationId xmlns:a16="http://schemas.microsoft.com/office/drawing/2014/main" id="{FF5ED5ED-6646-4FC0-B853-59ABE40880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02314" y="1823966"/>
            <a:ext cx="6988382" cy="5237480"/>
          </a:xfrm>
          <a:prstGeom prst="rect">
            <a:avLst/>
          </a:prstGeom>
        </p:spPr>
      </p:pic>
      <p:sp>
        <p:nvSpPr>
          <p:cNvPr id="3" name="Naslov 2">
            <a:extLst>
              <a:ext uri="{FF2B5EF4-FFF2-40B4-BE49-F238E27FC236}">
                <a16:creationId xmlns:a16="http://schemas.microsoft.com/office/drawing/2014/main" id="{50DC135B-A824-475F-AE4A-A8375BE0B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740"/>
            <a:ext cx="10515600" cy="1308948"/>
          </a:xfrm>
        </p:spPr>
        <p:txBody>
          <a:bodyPr>
            <a:noAutofit/>
          </a:bodyPr>
          <a:lstStyle/>
          <a:p>
            <a:r>
              <a:rPr lang="hr-HR" sz="4800" b="1" dirty="0">
                <a:latin typeface="Arial Black" panose="020B0A04020102020204" pitchFamily="34" charset="0"/>
              </a:rPr>
              <a:t>Urban </a:t>
            </a:r>
            <a:r>
              <a:rPr lang="hr-HR" sz="4800" b="1" dirty="0" err="1">
                <a:latin typeface="Arial Black" panose="020B0A04020102020204" pitchFamily="34" charset="0"/>
              </a:rPr>
              <a:t>performance</a:t>
            </a:r>
            <a:r>
              <a:rPr lang="hr-HR" sz="4800" b="1" dirty="0">
                <a:latin typeface="Arial Black" panose="020B0A04020102020204" pitchFamily="34" charset="0"/>
              </a:rPr>
              <a:t>- hip hop </a:t>
            </a:r>
            <a:r>
              <a:rPr lang="hr-HR" sz="4800" b="1" dirty="0" err="1">
                <a:latin typeface="Arial Black" panose="020B0A04020102020204" pitchFamily="34" charset="0"/>
              </a:rPr>
              <a:t>drummers</a:t>
            </a:r>
            <a:endParaRPr lang="hr-HR" sz="4800" b="1" dirty="0"/>
          </a:p>
        </p:txBody>
      </p:sp>
    </p:spTree>
    <p:extLst>
      <p:ext uri="{BB962C8B-B14F-4D97-AF65-F5344CB8AC3E}">
        <p14:creationId xmlns:p14="http://schemas.microsoft.com/office/powerpoint/2010/main" val="64016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479BEC35-14A0-41D8-8B37-32600127A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800" dirty="0" err="1">
                <a:latin typeface="Arial Black" panose="020B0A04020102020204" pitchFamily="34" charset="0"/>
              </a:rPr>
              <a:t>Cartoons</a:t>
            </a:r>
            <a:endParaRPr lang="hr-HR" sz="4800" dirty="0"/>
          </a:p>
        </p:txBody>
      </p:sp>
      <p:pic>
        <p:nvPicPr>
          <p:cNvPr id="7" name="Mrežni medijski sadržaji 6" title="When The Band Comes Marching In | Kids Songs | Super Simple Songs">
            <a:hlinkClick r:id="" action="ppaction://media"/>
            <a:extLst>
              <a:ext uri="{FF2B5EF4-FFF2-40B4-BE49-F238E27FC236}">
                <a16:creationId xmlns:a16="http://schemas.microsoft.com/office/drawing/2014/main" id="{03255D7D-B8C3-471E-8087-81D22A3430D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8850" y="1825625"/>
            <a:ext cx="773588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390153-3F78-40D5-BF1E-F14EFE1B2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800" dirty="0" err="1">
                <a:latin typeface="Arial Black" panose="020B0A04020102020204" pitchFamily="34" charset="0"/>
              </a:rPr>
              <a:t>References</a:t>
            </a:r>
            <a:endParaRPr lang="hr-HR" sz="4800" dirty="0">
              <a:latin typeface="Arial Black" panose="020B0A040201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5C1EAF-F5F8-4CAF-9F42-7378E269C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498"/>
            <a:ext cx="10515600" cy="5397501"/>
          </a:xfrm>
        </p:spPr>
        <p:txBody>
          <a:bodyPr>
            <a:normAutofit lnSpcReduction="10000"/>
          </a:bodyPr>
          <a:lstStyle/>
          <a:p>
            <a:r>
              <a:rPr lang="hr-HR" dirty="0">
                <a:hlinkClick r:id="rId2"/>
              </a:rPr>
              <a:t>https://www.youtube.com/watch?time_continue=1&amp;v=1ZwVoNUvaAE&amp;feature=emb_logo</a:t>
            </a:r>
            <a:endParaRPr lang="hr-HR" dirty="0"/>
          </a:p>
          <a:p>
            <a:r>
              <a:rPr lang="hr-HR" dirty="0">
                <a:hlinkClick r:id="rId3"/>
              </a:rPr>
              <a:t>https://www.youtube.com/watch?v=eCIvvFe7bg4&amp;feature=emb_logo</a:t>
            </a:r>
            <a:endParaRPr lang="hr-HR" dirty="0"/>
          </a:p>
          <a:p>
            <a:r>
              <a:rPr lang="hr-HR" dirty="0">
                <a:hlinkClick r:id="rId4"/>
              </a:rPr>
              <a:t>https://www.youtube.com/watch?v=0Pq8vOVbvzs&amp;feature=emb_logo</a:t>
            </a:r>
            <a:endParaRPr lang="hr-HR" dirty="0"/>
          </a:p>
          <a:p>
            <a:r>
              <a:rPr lang="hr-HR" dirty="0">
                <a:hlinkClick r:id="rId5"/>
              </a:rPr>
              <a:t>https://www.youtube.com/watch?v=ZuBzsYI6CxM&amp;feature=emb_logo</a:t>
            </a:r>
            <a:endParaRPr lang="hr-HR" dirty="0"/>
          </a:p>
          <a:p>
            <a:r>
              <a:rPr lang="hr-HR" dirty="0">
                <a:hlinkClick r:id="rId6"/>
              </a:rPr>
              <a:t>https://www.youtube.com/watch?v=f6wBD6DEKIY&amp;feature=emb_logo</a:t>
            </a:r>
            <a:endParaRPr lang="hr-HR" dirty="0"/>
          </a:p>
          <a:p>
            <a:r>
              <a:rPr lang="hr-HR" dirty="0">
                <a:hlinkClick r:id="rId7"/>
              </a:rPr>
              <a:t>https://www.youtube.com/watch?time_continue=1&amp;v=osHT73lWMD0&amp;feature=emb_logo</a:t>
            </a:r>
            <a:endParaRPr lang="hr-HR" dirty="0"/>
          </a:p>
          <a:p>
            <a:r>
              <a:rPr lang="hr-HR" dirty="0">
                <a:hlinkClick r:id="rId8"/>
              </a:rPr>
              <a:t>https://www.youtube.com/watch?v=1h6F-YngTi0&amp;feature=emb_logo</a:t>
            </a:r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43386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237</Words>
  <Application>Microsoft Office PowerPoint</Application>
  <PresentationFormat>Široki zaslon</PresentationFormat>
  <Paragraphs>20</Paragraphs>
  <Slides>9</Slides>
  <Notes>0</Notes>
  <HiddenSlides>0</HiddenSlides>
  <MMClips>7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Franklin Gothic Heavy</vt:lpstr>
      <vt:lpstr>Tema sustava Office</vt:lpstr>
      <vt:lpstr>Marching Drums</vt:lpstr>
      <vt:lpstr>What are marching drums?</vt:lpstr>
      <vt:lpstr>PowerPoint prezentacija</vt:lpstr>
      <vt:lpstr>Street parade performances </vt:lpstr>
      <vt:lpstr>PowerPoint prezentacija</vt:lpstr>
      <vt:lpstr>Art performances</vt:lpstr>
      <vt:lpstr>Urban performance- hip hop drummers</vt:lpstr>
      <vt:lpstr>Cartoons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Marching Drums</dc:title>
  <dc:creator>UČENIK-25</dc:creator>
  <cp:lastModifiedBy>Vesna Srnić</cp:lastModifiedBy>
  <cp:revision>17</cp:revision>
  <dcterms:created xsi:type="dcterms:W3CDTF">2019-10-02T11:29:03Z</dcterms:created>
  <dcterms:modified xsi:type="dcterms:W3CDTF">2020-03-04T12:36:35Z</dcterms:modified>
</cp:coreProperties>
</file>